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4628"/>
  </p:normalViewPr>
  <p:slideViewPr>
    <p:cSldViewPr snapToGrid="0" snapToObjects="1">
      <p:cViewPr varScale="1">
        <p:scale>
          <a:sx n="74" d="100"/>
          <a:sy n="74" d="100"/>
        </p:scale>
        <p:origin x="66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62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日本</a:t>
            </a:r>
            <a: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PTEG</a:t>
            </a: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研究会</a:t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利益相反の開示</a:t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　</a:t>
            </a:r>
            <a:b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2800" dirty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筆頭発表者名：　○○　○○</a:t>
            </a:r>
            <a:endParaRPr kumimoji="0" lang="en-US" altLang="ja-JP" sz="2800" dirty="0">
              <a:solidFill>
                <a:srgbClr val="FFC000"/>
              </a:solidFill>
              <a:latin typeface="HGP創英角ｺﾞｼｯｸUB" charset="-128"/>
              <a:ea typeface="HGP創英角ｺﾞｼｯｸUB" charset="-128"/>
              <a:cs typeface="HGP創英角ｺﾞｼｯｸUB" charset="-128"/>
            </a:endParaRPr>
          </a:p>
        </p:txBody>
      </p:sp>
      <p:pic>
        <p:nvPicPr>
          <p:cNvPr id="7" name="図 33" descr="_PTEGのロゴ (改2)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37" y="774482"/>
            <a:ext cx="12366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388" y="3985447"/>
            <a:ext cx="8785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685800" indent="-22860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演題発表に関連し、開示すべき利益相反関係として</a:t>
            </a:r>
            <a:endParaRPr lang="en-US" altLang="ja-JP" sz="2800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開示すべき基準に達した企業などはありません。</a:t>
            </a:r>
            <a:endParaRPr lang="en-US" altLang="ja-JP" sz="2800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1550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MS PGothic</vt:lpstr>
      <vt:lpstr>Arial</vt:lpstr>
      <vt:lpstr>Calibri</vt:lpstr>
      <vt:lpstr>Calibri Light</vt:lpstr>
      <vt:lpstr>Times New Roman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大石英人</dc:creator>
  <cp:lastModifiedBy>川村智世子</cp:lastModifiedBy>
  <cp:revision>5</cp:revision>
  <dcterms:created xsi:type="dcterms:W3CDTF">2017-03-30T01:11:38Z</dcterms:created>
  <dcterms:modified xsi:type="dcterms:W3CDTF">2022-12-21T03:08:36Z</dcterms:modified>
</cp:coreProperties>
</file>