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C26AE3B-61B5-0574-474A-57AF1EBF65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C116A0A-802D-051D-7350-0D37655A1C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18EE640-E500-7CD3-8082-8653865027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B51981B-C3A1-567D-9F1B-F8160009E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3F2938DF-2BAE-4615-8257-028C7814A2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25DF9D-1146-A6AB-10B3-BB04E28622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46DF3F2-3DD2-77F2-06B0-C800B13824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348A26A-6BED-C8CC-2957-6A82232D0D3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B54BA6A-7B36-5BE0-30FE-D478064AAA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8677A45-9889-6FBA-358F-2DAF642F36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7ECDDF7-EC3C-2221-CD39-69404385D9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558D30A-1BF6-4300-8BB5-858BB5E063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0946C49-785F-F99D-B1F7-4D185568C4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51146B-1BA0-4031-9C16-C475B4BEE971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C96D2A6-EB67-FA18-58E8-0FCA7FCF1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A38FF70-0660-9497-549A-2FDB4A077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A17994-E7C5-AE70-D90C-7723D9248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A7399B-2418-BB5F-EE34-F8FA06C462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691F56-6ABC-7105-4DEE-F8D1906495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B66AE-E9BB-43A8-A8A6-F9A8F57FD4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667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0A8A18-E822-1F61-ECC3-91D7B3498E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4EA427-B864-F2C2-B9D7-6B893B546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27C62D-3E3F-5FEE-E98F-1CE72E24D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114CC-845E-4285-8103-FBA1829B45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783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43FD47-9C74-827B-25F6-CA542C4F3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B4D297-1160-7001-43E7-B2F10F6560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0D43FD-6EA3-0C2C-E1AE-AC086535ED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16506-DB85-4E02-B8AB-5C5B6E03F3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150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4CB71-B78C-4BA9-4A17-AA6AEBDE5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40DD53-F6E6-5538-C38E-CEA12ECDB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94C617-1F46-75E3-CCFB-0B01060DD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3473F-24D5-4F36-BC2A-F602B236B1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699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A577E6-1C60-914E-6238-03E360CDD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3834D4-0E41-3B3D-F882-9CB8E9CDDC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65B9A4-4DE6-26FD-EBA1-52E468E1DD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908F7-872E-4B51-9D95-557122344B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907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A6E35-49CC-F990-E818-BF588225A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52289C-9120-1D5B-C833-D1DB7750D0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AEEB36-7638-0B03-3C69-8CF568B5D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AE747-C40C-4F46-9511-941B8BC321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839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1EA5D6-82D8-0951-F407-737A1BB334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FCC72A4-0342-D319-F970-756637E0F2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346488-DB5A-3086-4006-EEAFFEB8F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2DB65-0F24-4309-BCAA-FE54BAE922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886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0F6F8F-1884-F4AB-E228-71890C483E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89F400-CB19-96F6-3C65-44910B7FF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57FC84-082C-E40C-4076-4C06D64A0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FB24-FF13-4755-BC7A-DC272FD7D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235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C13BFE6-0305-D585-F02B-7802E7D82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18381B-E0C4-CC93-5EA1-1523C61DC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07FBAE-5B7A-FB07-01C7-BB8603987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2B798-2931-4553-8C42-D2E7C031ED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6073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CF9146-9FB9-A901-34F2-DF8105DFC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9FC2CF-210B-4AA4-5752-02B7C35F0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A5D445-B5A9-AAB9-CEF4-F60855B160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588B4-1C33-449B-9653-C876443FE2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642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505EDC-0490-1965-B889-65E3B76F1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9AB63F-67C1-9060-4198-A482D73B0A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328749-A919-377A-5F0A-32F3BD610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FD17-A3A2-4BC2-822B-BCB86B9B4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717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09B1B0-5864-EF61-5E4D-DEDF11F16A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6FD5CB-7A0F-BC87-9B14-EE29B8C7F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D49617-51B8-4AF8-920A-B8E5560D90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6562147-3453-4565-13EB-BD47451609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80150C2-1193-53C4-26D7-868F998CCE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7DCF7185-6F0C-4AC7-855C-63D74D38B7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36ADAEF1-DF44-F48C-B9FB-7CEABF6F4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425" y="3086100"/>
            <a:ext cx="8932863" cy="3667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演題発表内容に関連し、筆頭および共同発表者が開示すべき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関係にある</a:t>
            </a:r>
            <a:endParaRPr lang="en-US" altLang="ja-JP" sz="2000" b="1" dirty="0">
              <a:solidFill>
                <a:schemeClr val="accent3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buFontTx/>
              <a:buNone/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企業等として、</a:t>
            </a:r>
            <a:endParaRPr lang="en-US" altLang="ja-JP" sz="2000" b="1" dirty="0">
              <a:solidFill>
                <a:schemeClr val="accent3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①顧問：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PPP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②株保有・利益：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QQQ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③特許使用料：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RRR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④講演料：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SSS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製薬，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TTT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⑤原稿料：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UUU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⑥受託研究・共同研究費：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VVV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⑦奨学寄附金：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XXX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⑧寄附講座所属：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YYY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⑨贈答品などの報酬：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ZZZ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4C114C5-9B4B-7BF2-157B-30D08B0EE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425" y="552450"/>
            <a:ext cx="8932863" cy="252095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25</a:t>
            </a: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回日本神経消化器病学会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 dirty="0">
                <a:solidFill>
                  <a:srgbClr val="FFFF00"/>
                </a:solidFill>
                <a:ea typeface="ＭＳ Ｐゴシック" panose="020B0600070205080204" pitchFamily="50" charset="-128"/>
              </a:rPr>
              <a:t>発表者名（全員記載）：○○ ○○ 、 ○○ ○○ 、・・・　（◎発表責任者）</a:t>
            </a:r>
            <a:endParaRPr lang="en-US" altLang="ja-JP" sz="2200" b="1" dirty="0">
              <a:solidFill>
                <a:srgbClr val="FFFF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746923A-7D88-381D-A66A-0C9029A0C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90488"/>
            <a:ext cx="755015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様式１－Ａ　（申告すべき</a:t>
            </a:r>
            <a:r>
              <a:rPr kumimoji="0" lang="en-US" altLang="ja-JP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状態（過去</a:t>
            </a:r>
            <a:r>
              <a:rPr kumimoji="0" lang="en-US" altLang="ja-JP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年間）がある時）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4F15C213-20CC-E8CA-B15E-AAF2D9132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565150"/>
            <a:ext cx="8932863" cy="6188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320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第25回日本神経消化器病学会 ＣＯ Ｉ 開示 　 発表者名（全員記載）：○○ ○○ 、 ○○ ○○ 、・・・　（◎発表責任者）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igarashi</dc:creator>
  <cp:lastModifiedBy>智久 西田</cp:lastModifiedBy>
  <cp:revision>117</cp:revision>
  <dcterms:created xsi:type="dcterms:W3CDTF">2009-12-10T12:04:34Z</dcterms:created>
  <dcterms:modified xsi:type="dcterms:W3CDTF">2023-09-08T04:24:50Z</dcterms:modified>
</cp:coreProperties>
</file>