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 showGuides="1">
      <p:cViewPr varScale="1">
        <p:scale>
          <a:sx n="59" d="100"/>
          <a:sy n="59" d="100"/>
        </p:scale>
        <p:origin x="14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58CAD2-7622-3023-E284-D8D82A3EFF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516A853-0536-02E8-8131-10D5E510521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566ABA45-A311-633F-DED7-CB4F1C2EDC4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7887D72F-55DE-76D5-9FFB-817C8F54CEB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7BEE4B1B-E29C-4870-8A57-8CC1FD770D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AC5373F-1823-829D-7597-8208D948409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EA27796-086D-3C00-D16A-11C1AC4D460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5CE2C6D-7032-FD55-1FD4-D13A2690708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3746FDB-1D54-7EB1-151B-448A92F0C87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CC5AD6D-BD80-4BD8-8050-DA3279EB399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B5C8260-4832-5C07-48CD-80D6390A36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77F0248C-DC2E-4264-A29B-335BF87EA5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D931419-8E61-A830-A2A8-C9958164BB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4E465DE-F15D-4227-B45A-22FFB1B3275D}" type="slidenum">
              <a:rPr lang="en-US" altLang="ja-JP" smtClean="0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829F12D-3A10-9D3D-E4F7-BB67F9512F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4791B10-68DF-D653-805C-71863D8A3F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837A14-3ADF-5B60-CCA6-F731492F18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835CEA-8FAA-0B3A-62FE-5D7C6A6FA2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59DE5B-3C3B-2655-D878-8124F21BD6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B84DB-5861-4349-AE63-ACB9B58DA9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268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8D1ECC-D98B-5995-891C-8EDB5121CE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CC2981-BFEB-0807-EE82-2E1666EDE0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15E07B-09B4-C8AD-5629-8EC21F8885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F2FA7-621E-43B4-BF7B-1C90881D05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1936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43C320-EFBE-B323-9468-B84986FDF5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AD5FCB-82E2-2830-6A41-B285FD203E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9D8650-A289-B910-68EE-DD1E5CB5E1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98C60-8963-4F57-BF8C-E4AE73E704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259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B83DE1-BA59-CA3C-00AB-502DBC4C79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F8A622-A830-D290-63BB-1FDB56F86E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18C049-888B-0972-18F8-5341585655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89DD-DBE8-4B69-91BF-62804C9D7B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230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DB82AD-4A26-763C-08FE-8B3679AE31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EC2D3A-C2A1-2AB7-8690-02E708048E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9A6F25-60D5-637D-BBDE-6F7911ED4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F073D-599E-4C1B-9DD0-673035D4EF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493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8468EB-04FF-9912-0846-D0316EC517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49A0D1-5E5F-BA45-A555-B42D76AC0D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653786-9627-9393-5755-7FD68163AC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C5C74-86EF-4AF8-ADDD-5DD0FC3B1C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021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E94DD48-18DF-CB60-3E45-31416448B5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23B783C-5169-3EE2-E333-BCA8A89826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106B44F-2B75-7382-3771-B0221E1741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F9218-1E88-4F1A-BB1B-551B0AC5D9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3890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CFC0BC6-CFA3-86FB-6661-90919F51FE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F29EB44-7E6E-7DD9-2AEF-9DB5DF9404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2B9707C-1A9C-B3F0-8C1B-2ABB6AD6FB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16966-4A34-4AB9-A6CF-36AD5B5016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201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0E3BCAE-9EC9-AEF3-6A29-42784B1DDA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778C217-48B1-FFC8-C527-00B837E7C4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344484A-B86D-B53E-50DD-C8D6B7E2F2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71FE8-857A-4F09-B832-AC1D4978DB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067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DEA5F6-7F78-AB90-675A-7F154DFDF7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C8EEEC-9BCA-0007-0DA8-B4D3963FE4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54BC76-FDAC-E87C-302A-5950E8DC10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9BC7F-9DF3-43A9-8E1F-91352EBC55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980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95F95F-A3BD-7F58-BEBD-2DBF1B93ED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38D80B-E160-DFFC-AC1D-E42CB08374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AF1FA6-3BAE-45EF-25B4-3D85078210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27E89-FC90-48C9-A136-343A4942B5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8835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2DF4D3C-0FDA-CEC7-69A5-8537AAA0B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EAB5690-B8D3-7851-A621-FE2F4E3CB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58DBB90-44CC-03A7-94C0-838BD317BF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EAA2715-981C-7249-20B3-6BD368393D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12810E8-25BD-E27C-16C9-F481905FFE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2F409829-71B7-47DB-9569-B299A503C8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0ED843F-0F00-6D79-441D-36CE6CEA8E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8913" y="1298575"/>
            <a:ext cx="8828087" cy="2716213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25</a:t>
            </a:r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回日本神経消化器病学会</a:t>
            </a:r>
            <a:b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chemeClr val="bg1"/>
                </a:solidFill>
                <a:ea typeface="ＭＳ Ｐゴシック" panose="020B0600070205080204" pitchFamily="50" charset="-128"/>
              </a:rPr>
            </a:br>
            <a:r>
              <a:rPr lang="ja-JP" altLang="en-US" sz="2200" b="1" dirty="0">
                <a:solidFill>
                  <a:srgbClr val="FFFF00"/>
                </a:solidFill>
                <a:ea typeface="ＭＳ Ｐゴシック" panose="020B0600070205080204" pitchFamily="50" charset="-128"/>
              </a:rPr>
              <a:t>発表者名（全員記載）： ○○ ○○ 、 ○○ ○○ 、・・・　（◎発表責任者）</a:t>
            </a:r>
            <a:endParaRPr lang="en-US" altLang="ja-JP" sz="2200" b="1" dirty="0">
              <a:solidFill>
                <a:srgbClr val="FFFF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1F778AC-69D1-4DC4-E9CC-99ECABE04C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8913" y="4014788"/>
            <a:ext cx="8828087" cy="18700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演題発表内容に関連し、発表者らに開示すべき</a:t>
            </a:r>
            <a:endParaRPr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関係にある企業等はありません。</a:t>
            </a:r>
            <a:endParaRPr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7787BD2E-BCED-C8C4-D933-71B8940F4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241300"/>
            <a:ext cx="7678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様式１－Ａ　（申告すべき</a:t>
            </a:r>
            <a:r>
              <a:rPr kumimoji="0" lang="en-US" altLang="ja-JP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状態がない時）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2A08B4D5-4368-88AA-F8E6-33B55CE48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1298575"/>
            <a:ext cx="8828087" cy="458628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76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Times New Roman</vt:lpstr>
      <vt:lpstr>ＭＳ Ｐゴシック</vt:lpstr>
      <vt:lpstr>Arial</vt:lpstr>
      <vt:lpstr>HGP創英角ｺﾞｼｯｸUB</vt:lpstr>
      <vt:lpstr>Default Design</vt:lpstr>
      <vt:lpstr>第25回日本神経消化器病学会 ＣＯ Ｉ 開示 　 発表者名（全員記載）： ○○ ○○ 、 ○○ ○○ 、・・・　（◎発表責任者）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igarashi</dc:creator>
  <cp:lastModifiedBy>智久 西田</cp:lastModifiedBy>
  <cp:revision>118</cp:revision>
  <dcterms:created xsi:type="dcterms:W3CDTF">2009-12-10T12:04:34Z</dcterms:created>
  <dcterms:modified xsi:type="dcterms:W3CDTF">2023-09-08T04:25:33Z</dcterms:modified>
</cp:coreProperties>
</file>