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3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70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2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98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70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75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25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49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7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79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19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DFE-08AD-1F42-8A19-B5550F0094CA}" type="datetimeFigureOut">
              <a:rPr kumimoji="1" lang="ja-JP" altLang="en-US" smtClean="0"/>
              <a:t>19/10/08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900BF-EBC4-9B4D-B5F2-A9E763DF6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22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77261" y="1437165"/>
            <a:ext cx="8550350" cy="2669627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COI</a:t>
            </a:r>
            <a:r>
              <a:rPr lang="ja-JP" altLang="en-US" sz="48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 開示</a:t>
            </a:r>
            <a:r>
              <a:rPr lang="en-US" altLang="ja-JP" sz="40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lang="ja-JP" altLang="en-US" sz="2400" b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6234" y="4312509"/>
            <a:ext cx="8681821" cy="191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演題発表内容に関連し、発表者らに開示すべき</a:t>
            </a:r>
            <a:endParaRPr lang="en-US" altLang="ja-JP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CO I </a:t>
            </a:r>
            <a:r>
              <a:rPr lang="ja-JP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関係にある企業などはありません。</a:t>
            </a:r>
            <a:endParaRPr lang="en-US" altLang="ja-JP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385064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77261" y="760923"/>
            <a:ext cx="8550350" cy="1952703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COI</a:t>
            </a:r>
            <a:r>
              <a:rPr lang="ja-JP" altLang="en-US" sz="48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 開示</a:t>
            </a:r>
            <a:r>
              <a:rPr lang="en-US" altLang="ja-JP" sz="40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HG丸ｺﾞｼｯｸM-PRO"/>
                <a:ea typeface="HG丸ｺﾞｼｯｸM-PRO"/>
                <a:cs typeface="HG丸ｺﾞｼｯｸM-PRO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</a:br>
            <a:r>
              <a:rPr lang="ja-JP" altLang="en-US" sz="2400" b="1" dirty="0" smtClean="0">
                <a:solidFill>
                  <a:srgbClr val="FFFF1F"/>
                </a:solidFill>
                <a:latin typeface="HG丸ｺﾞｼｯｸM-PRO"/>
                <a:ea typeface="HG丸ｺﾞｼｯｸM-PRO"/>
                <a:cs typeface="HG丸ｺﾞｼｯｸM-PRO"/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7261" y="2788707"/>
            <a:ext cx="8765002" cy="356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演題発表内容に関連し、筆頭および共同発表者が開示すべき</a:t>
            </a:r>
            <a:r>
              <a:rPr lang="en-US" altLang="ja-JP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CO I </a:t>
            </a: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関係にある企業などとして、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①役員・顧問：　　　　　　　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②株保有・利益：　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③特許使用料：　　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④講演料：　　　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⑤原稿料：　　　　　　　　　　　　  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⑥治験・受託研究・共同研究費：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⑦奨学寄付金：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⑧寄付講座所属：　　　　　　　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120000"/>
              </a:lnSpc>
              <a:buFontTx/>
              <a:buNone/>
            </a:pP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/>
                <a:ea typeface="HG丸ｺﾞｼｯｸM-PRO"/>
                <a:cs typeface="HG丸ｺﾞｼｯｸM-PRO"/>
              </a:rPr>
              <a:t>　　⑨贈答品などの報酬：　　　　 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02215" y="4408006"/>
            <a:ext cx="4796739" cy="1431161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（記載例）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　　</a:t>
            </a:r>
            <a:endParaRPr lang="en-US" altLang="ja-JP" b="1" dirty="0" smtClean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発表者全員、過去</a:t>
            </a:r>
            <a:r>
              <a:rPr lang="en-US" altLang="ja-JP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年間を一括して</a:t>
            </a:r>
            <a:endParaRPr lang="en-US" altLang="ja-JP" b="1" dirty="0" smtClean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endParaRPr lang="en-US" altLang="ja-JP" b="1" dirty="0" smtClean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講演料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：　平安製薬、縄文製薬　　　　　　　　　　</a:t>
            </a:r>
            <a:endParaRPr lang="en-US" altLang="ja-JP" b="1" dirty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原稿料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：　平安製薬　　　　　　　　　　　  　　　　</a:t>
            </a:r>
            <a:endParaRPr lang="en-US" altLang="ja-JP" b="1" dirty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ct val="800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奨学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寄付金：　鎌倉製薬、室町製薬　</a:t>
            </a:r>
            <a:endParaRPr lang="ja-JP" altLang="en-US" dirty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787271" y="3857664"/>
            <a:ext cx="5211683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開示すべき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内容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が過去</a:t>
            </a:r>
            <a:r>
              <a:rPr lang="en-US" altLang="ja-JP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年間にある項目のみ</a:t>
            </a:r>
            <a:r>
              <a:rPr lang="ja-JP" altLang="en-US" b="1" dirty="0">
                <a:solidFill>
                  <a:srgbClr val="FF0000"/>
                </a:solidFill>
                <a:latin typeface="HG丸ｺﾞｼｯｸM-PRO"/>
                <a:ea typeface="HG丸ｺﾞｼｯｸM-PRO"/>
                <a:cs typeface="HG丸ｺﾞｼｯｸM-PRO"/>
              </a:rPr>
              <a:t>記載</a:t>
            </a:r>
            <a:endParaRPr lang="ja-JP" altLang="en-US" dirty="0">
              <a:solidFill>
                <a:srgbClr val="FF0000"/>
              </a:solidFill>
              <a:latin typeface="HG丸ｺﾞｼｯｸM-PRO"/>
              <a:ea typeface="HG丸ｺﾞｼｯｸM-PRO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372818557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68</Words>
  <Application>Microsoft Macintosh PowerPoint</Application>
  <PresentationFormat>画面に合わせる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Company>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Shimura Hiroki</dc:creator>
  <cp:lastModifiedBy>Shimura Hiroki</cp:lastModifiedBy>
  <cp:revision>4</cp:revision>
  <dcterms:created xsi:type="dcterms:W3CDTF">2019-10-08T12:12:23Z</dcterms:created>
  <dcterms:modified xsi:type="dcterms:W3CDTF">2019-10-08T12:33:20Z</dcterms:modified>
</cp:coreProperties>
</file>