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70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2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98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70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75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5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49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9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19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2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7261" y="1929099"/>
            <a:ext cx="8550350" cy="2669627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COI</a:t>
            </a:r>
            <a:r>
              <a:rPr lang="ja-JP" altLang="en-US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2400" b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6234" y="4804443"/>
            <a:ext cx="8681821" cy="191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演題発表内容に関連し、発表者らに開示すべき</a:t>
            </a:r>
            <a:endParaRPr lang="en-US" altLang="ja-JP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CO I </a:t>
            </a:r>
            <a:r>
              <a:rPr lang="ja-JP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関係にある企業などはありません。</a:t>
            </a:r>
            <a:endParaRPr lang="en-US" altLang="ja-JP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129" y="473590"/>
            <a:ext cx="4230456" cy="97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96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7261" y="1294058"/>
            <a:ext cx="8550350" cy="1952703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COI</a:t>
            </a:r>
            <a:r>
              <a:rPr lang="ja-JP" altLang="en-US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2400" b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129" y="193461"/>
            <a:ext cx="4230456" cy="972520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7261" y="3321842"/>
            <a:ext cx="8765002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演題発表内容に関連し、筆頭および共同発表者が開示すべき</a:t>
            </a:r>
            <a:r>
              <a:rPr lang="en-US" altLang="ja-JP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CO I 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関係にある企業などとして、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①役員・顧問：　　　　　　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②株保有・利益：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③特許使用料：　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④講演料：　　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⑤原稿料：　　　　　　　　　　　　  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⑥治験・受託研究・共同研究費：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⑦奨学寄付金：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⑧寄付講座所属：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⑨贈答品などの報酬：　　　　 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02215" y="4941141"/>
            <a:ext cx="4796739" cy="1431161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（記載例）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　　</a:t>
            </a:r>
            <a:endParaRPr lang="en-US" altLang="ja-JP" b="1" dirty="0" smtClean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発表者全員、過去</a:t>
            </a:r>
            <a:r>
              <a:rPr lang="en-US" altLang="ja-JP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年間を一括して</a:t>
            </a:r>
            <a:endParaRPr lang="en-US" altLang="ja-JP" b="1" dirty="0" smtClean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endParaRPr lang="en-US" altLang="ja-JP" b="1" dirty="0" smtClean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講演料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：　平安製薬、縄文製薬　　　　　　　　　　</a:t>
            </a:r>
            <a:endParaRPr lang="en-US" altLang="ja-JP" b="1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原稿料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：　平安製薬　　　　　　　　　　　  　　　　</a:t>
            </a:r>
            <a:endParaRPr lang="en-US" altLang="ja-JP" b="1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奨学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寄付金：　鎌倉製薬、室町製薬　</a:t>
            </a:r>
            <a:endParaRPr lang="ja-JP" altLang="en-US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787271" y="4390799"/>
            <a:ext cx="5211683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開示すべき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年間にある項目のみ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記載</a:t>
            </a:r>
            <a:endParaRPr lang="ja-JP" altLang="en-US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77548961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Macintosh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>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Shimura Hiroki</dc:creator>
  <cp:lastModifiedBy>Shimura Hiroki</cp:lastModifiedBy>
  <cp:revision>4</cp:revision>
  <dcterms:created xsi:type="dcterms:W3CDTF">2019-10-08T12:12:23Z</dcterms:created>
  <dcterms:modified xsi:type="dcterms:W3CDTF">2019-10-08T12:33:10Z</dcterms:modified>
</cp:coreProperties>
</file>